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232" d="100"/>
          <a:sy n="232" d="100"/>
        </p:scale>
        <p:origin x="59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1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7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7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9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4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0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7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3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6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6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3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rctic.fedcdo.ru/wp-content/themes/arctic/doc/ekologicheskiye_problemy_arkticheskikh_ekosistem.mp4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7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2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9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9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21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60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1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58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0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11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15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3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18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38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sp>
        <p:nvSpPr>
          <p:cNvPr id="2" name="Прямоугольник 1">
            <a:hlinkClick r:id="rId3"/>
          </p:cNvPr>
          <p:cNvSpPr/>
          <p:nvPr/>
        </p:nvSpPr>
        <p:spPr>
          <a:xfrm>
            <a:off x="2183027" y="951470"/>
            <a:ext cx="1462216" cy="44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5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2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3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2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2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6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9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3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46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Произвольный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7</cp:revision>
  <dcterms:created xsi:type="dcterms:W3CDTF">2021-04-29T21:26:49Z</dcterms:created>
  <dcterms:modified xsi:type="dcterms:W3CDTF">2021-05-17T20:50:36Z</dcterms:modified>
</cp:coreProperties>
</file>